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1" r:id="rId4"/>
    <p:sldId id="262" r:id="rId5"/>
    <p:sldId id="257" r:id="rId6"/>
    <p:sldId id="263" r:id="rId7"/>
    <p:sldId id="264" r:id="rId8"/>
    <p:sldId id="258" r:id="rId9"/>
    <p:sldId id="259" r:id="rId10"/>
    <p:sldId id="265" r:id="rId11"/>
    <p:sldId id="267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2990"/>
            <a:ext cx="9144000" cy="694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357290" y="428604"/>
            <a:ext cx="264918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Review !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928802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Time for </a:t>
            </a:r>
            <a:r>
              <a:rPr lang="en-US" altLang="zh-CN" sz="4400" dirty="0" smtClean="0">
                <a:solidFill>
                  <a:srgbClr val="00B050"/>
                </a:solidFill>
              </a:rPr>
              <a:t>bed</a:t>
            </a:r>
            <a:r>
              <a:rPr lang="en-US" altLang="zh-CN" sz="4000" dirty="0" smtClean="0"/>
              <a:t>, children.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571480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B050"/>
                </a:solidFill>
              </a:rPr>
              <a:t>bed:</a:t>
            </a:r>
            <a:endParaRPr lang="zh-CN" altLang="en-US" sz="5400" dirty="0">
              <a:solidFill>
                <a:srgbClr val="00B05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357430"/>
            <a:ext cx="3357586" cy="180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Amy is going to fish too.</a:t>
            </a:r>
            <a:endParaRPr lang="zh-CN" altLang="en-US" sz="5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714488"/>
            <a:ext cx="550072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It’s going to fish too.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857884" y="4643446"/>
            <a:ext cx="142876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Amy</a:t>
            </a:r>
            <a:endParaRPr lang="zh-CN" altLang="en-US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0673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圆角矩形 2"/>
          <p:cNvSpPr/>
          <p:nvPr/>
        </p:nvSpPr>
        <p:spPr>
          <a:xfrm>
            <a:off x="1285852" y="4786322"/>
            <a:ext cx="7429552" cy="164307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We are going to play in the park tomorrow.</a:t>
            </a:r>
            <a:endParaRPr lang="zh-CN" altLang="en-US" sz="54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71538" y="500042"/>
            <a:ext cx="4429156" cy="3643338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285852" y="4786322"/>
            <a:ext cx="7429552" cy="164307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Amy is going to fly a kite.</a:t>
            </a:r>
            <a:endParaRPr lang="zh-CN" altLang="en-US" sz="5400" dirty="0"/>
          </a:p>
        </p:txBody>
      </p:sp>
      <p:sp>
        <p:nvSpPr>
          <p:cNvPr id="11" name="圆角矩形 10"/>
          <p:cNvSpPr/>
          <p:nvPr/>
        </p:nvSpPr>
        <p:spPr>
          <a:xfrm>
            <a:off x="6000760" y="1428736"/>
            <a:ext cx="2428892" cy="135732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rgbClr val="C00000"/>
                </a:solidFill>
              </a:rPr>
              <a:t> </a:t>
            </a:r>
            <a:r>
              <a:rPr lang="en-US" altLang="zh-CN" sz="4400" dirty="0" smtClean="0">
                <a:solidFill>
                  <a:srgbClr val="C00000"/>
                </a:solidFill>
              </a:rPr>
              <a:t>fly a kite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57290" y="214290"/>
            <a:ext cx="5572164" cy="35719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57158" y="4643446"/>
            <a:ext cx="7858148" cy="185738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err="1" smtClean="0"/>
              <a:t>Daming</a:t>
            </a:r>
            <a:r>
              <a:rPr lang="en-US" altLang="zh-CN" sz="5400" dirty="0" smtClean="0"/>
              <a:t> is going to take pictures.</a:t>
            </a:r>
            <a:endParaRPr lang="zh-CN" altLang="en-US" sz="5400" dirty="0"/>
          </a:p>
        </p:txBody>
      </p:sp>
      <p:sp>
        <p:nvSpPr>
          <p:cNvPr id="4" name="椭圆 3"/>
          <p:cNvSpPr/>
          <p:nvPr/>
        </p:nvSpPr>
        <p:spPr>
          <a:xfrm>
            <a:off x="5643570" y="1643050"/>
            <a:ext cx="2928958" cy="15716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 take pictures</a:t>
            </a:r>
            <a:endParaRPr lang="zh-CN" altLang="en-US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71472" y="214290"/>
            <a:ext cx="5572164" cy="392909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57158" y="4643446"/>
            <a:ext cx="7858148" cy="1857388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Sam is going to ride a bike.</a:t>
            </a:r>
            <a:endParaRPr lang="zh-CN" altLang="en-US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857884" y="1357298"/>
            <a:ext cx="3429024" cy="17859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ride a horse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7356" y="142852"/>
            <a:ext cx="6286544" cy="37147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57158" y="4643446"/>
            <a:ext cx="7858148" cy="1857388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Lingling</a:t>
            </a:r>
            <a:r>
              <a:rPr lang="en-US" altLang="zh-CN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is going to row a boat.</a:t>
            </a:r>
            <a:endParaRPr lang="zh-CN" altLang="en-US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0" y="857232"/>
            <a:ext cx="3071834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 </a:t>
            </a:r>
            <a:r>
              <a:rPr lang="en-US" altLang="zh-CN" sz="4000" dirty="0" smtClean="0"/>
              <a:t>row a boat</a:t>
            </a:r>
            <a:endParaRPr lang="zh-CN" altLang="en-US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2990"/>
            <a:ext cx="9144000" cy="694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357290" y="428604"/>
            <a:ext cx="264918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Review !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1928802"/>
            <a:ext cx="314327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We’re going to visit Hainan </a:t>
            </a:r>
            <a:r>
              <a:rPr lang="en-US" altLang="zh-CN" sz="5400" dirty="0" smtClean="0">
                <a:solidFill>
                  <a:srgbClr val="00B050"/>
                </a:solidFill>
              </a:rPr>
              <a:t>tomorrow</a:t>
            </a:r>
            <a:r>
              <a:rPr lang="en-US" altLang="zh-CN" sz="4000" dirty="0" smtClean="0"/>
              <a:t>.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000628" y="571480"/>
            <a:ext cx="307183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B050"/>
                </a:solidFill>
              </a:rPr>
              <a:t>tomorrow</a:t>
            </a:r>
          </a:p>
          <a:p>
            <a:r>
              <a:rPr lang="en-US" altLang="zh-CN" sz="5400" dirty="0" smtClean="0">
                <a:solidFill>
                  <a:srgbClr val="00B050"/>
                </a:solidFill>
              </a:rPr>
              <a:t>  </a:t>
            </a:r>
          </a:p>
          <a:p>
            <a:r>
              <a:rPr lang="en-US" altLang="zh-CN" sz="5400" dirty="0" smtClean="0">
                <a:solidFill>
                  <a:srgbClr val="00B050"/>
                </a:solidFill>
              </a:rPr>
              <a:t>today</a:t>
            </a:r>
          </a:p>
          <a:p>
            <a:endParaRPr lang="en-US" altLang="zh-CN" sz="5400" dirty="0" smtClean="0">
              <a:solidFill>
                <a:srgbClr val="00B050"/>
              </a:solidFill>
            </a:endParaRPr>
          </a:p>
          <a:p>
            <a:endParaRPr lang="zh-CN" altLang="en-US" sz="5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2990"/>
            <a:ext cx="9144000" cy="694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357290" y="428604"/>
            <a:ext cx="264918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Review !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928802"/>
            <a:ext cx="34290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And we’re going to get up </a:t>
            </a:r>
            <a:r>
              <a:rPr lang="en-US" altLang="zh-CN" sz="4800" dirty="0" smtClean="0">
                <a:solidFill>
                  <a:srgbClr val="FF0000"/>
                </a:solidFill>
              </a:rPr>
              <a:t>at</a:t>
            </a:r>
            <a:r>
              <a:rPr lang="en-US" altLang="zh-CN" sz="4000" dirty="0" smtClean="0"/>
              <a:t> 5 o’clock.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571480"/>
            <a:ext cx="25003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</a:rPr>
              <a:t>at:</a:t>
            </a:r>
            <a:r>
              <a:rPr lang="zh-CN" altLang="en-US" sz="5400" dirty="0" smtClean="0">
                <a:solidFill>
                  <a:srgbClr val="FF0000"/>
                </a:solidFill>
              </a:rPr>
              <a:t>在。。。时候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2990"/>
            <a:ext cx="9144000" cy="694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357290" y="428604"/>
            <a:ext cx="264918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Review !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928802"/>
            <a:ext cx="292895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I’m </a:t>
            </a:r>
            <a:r>
              <a:rPr lang="en-US" altLang="zh-CN" sz="5400" dirty="0" smtClean="0">
                <a:solidFill>
                  <a:srgbClr val="C00000"/>
                </a:solidFill>
              </a:rPr>
              <a:t>from</a:t>
            </a:r>
            <a:r>
              <a:rPr lang="en-US" altLang="zh-CN" sz="4000" dirty="0" smtClean="0"/>
              <a:t> the UK.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571480"/>
            <a:ext cx="2500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C00000"/>
                </a:solidFill>
              </a:rPr>
              <a:t>from:</a:t>
            </a:r>
          </a:p>
          <a:p>
            <a:r>
              <a:rPr lang="zh-CN" altLang="en-US" sz="5400" dirty="0" smtClean="0">
                <a:solidFill>
                  <a:srgbClr val="C00000"/>
                </a:solidFill>
              </a:rPr>
              <a:t>来自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3571876"/>
            <a:ext cx="292895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I’m </a:t>
            </a:r>
            <a:r>
              <a:rPr lang="en-US" altLang="zh-CN" sz="5400" dirty="0" smtClean="0">
                <a:solidFill>
                  <a:srgbClr val="C00000"/>
                </a:solidFill>
              </a:rPr>
              <a:t>from</a:t>
            </a:r>
            <a:r>
              <a:rPr lang="en-US" altLang="zh-CN" sz="4000" dirty="0" smtClean="0"/>
              <a:t> China.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42966"/>
            <a:ext cx="9144000" cy="750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0" y="2714620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going to…</a:t>
            </a:r>
            <a:endParaRPr lang="zh-CN" alt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857356" y="1428736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I’m 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2357430"/>
            <a:ext cx="2643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We’re 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143248"/>
            <a:ext cx="2857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You’re</a:t>
            </a:r>
            <a:r>
              <a:rPr lang="en-US" altLang="zh-CN" sz="6600" dirty="0" smtClean="0">
                <a:latin typeface="Comic Sans MS" pitchFamily="66" charset="0"/>
              </a:rPr>
              <a:t> </a:t>
            </a:r>
            <a:endParaRPr lang="zh-CN" altLang="en-US" sz="66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4143380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Comic Sans MS" pitchFamily="66" charset="0"/>
              </a:rPr>
              <a:t>He/She</a:t>
            </a:r>
            <a:r>
              <a:rPr lang="en-US" altLang="zh-CN" sz="4000" dirty="0" smtClean="0">
                <a:latin typeface="Comic Sans MS" pitchFamily="66" charset="0"/>
              </a:rPr>
              <a:t>/It is= He’s/She’s/It’s</a:t>
            </a:r>
            <a:endParaRPr lang="zh-CN" altLang="en-US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42966"/>
            <a:ext cx="9144000" cy="750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2333626" cy="302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00232" y="2500306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socks</a:t>
            </a:r>
            <a:endParaRPr lang="zh-CN" altLang="en-US" sz="5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993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1214422"/>
            <a:ext cx="8715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        Unit 2</a:t>
            </a:r>
          </a:p>
          <a:p>
            <a:r>
              <a:rPr lang="en-US" altLang="zh-CN" sz="5400" dirty="0" smtClean="0"/>
              <a:t>Sam is going to ride a horse.</a:t>
            </a:r>
            <a:endParaRPr lang="zh-CN" altLang="en-US" sz="5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0215602" cy="737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What is the cat going to do?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143108" y="2285992"/>
            <a:ext cx="5429288" cy="39290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>
                <a:latin typeface="Comic Sans MS" pitchFamily="66" charset="0"/>
              </a:rPr>
              <a:t>It’s going to fish.</a:t>
            </a:r>
            <a:endParaRPr lang="zh-CN" altLang="en-US" sz="6000" dirty="0">
              <a:latin typeface="Comic Sans MS" pitchFamily="66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500166" y="1428736"/>
            <a:ext cx="5429288" cy="392909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85720" y="55721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Tom is going to fish.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1802" y="4429132"/>
            <a:ext cx="1214446" cy="64294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Tom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167</Words>
  <PresentationFormat>全屏显示(4:3)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What is the cat going to do?</vt:lpstr>
      <vt:lpstr>It’s going to fish.</vt:lpstr>
      <vt:lpstr>Amy is going to fish too.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14</cp:revision>
  <dcterms:modified xsi:type="dcterms:W3CDTF">2013-12-11T14:08:43Z</dcterms:modified>
</cp:coreProperties>
</file>